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3124200"/>
            <a:ext cx="59150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81200"/>
            <a:ext cx="114585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33056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415656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9644" y="3933056"/>
            <a:ext cx="19845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9644" y="4415656"/>
            <a:ext cx="19845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7344" y="3933056"/>
            <a:ext cx="2613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7344" y="4415656"/>
            <a:ext cx="2613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76412"/>
            <a:ext cx="114490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2019" y="23340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4969" y="276264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4269" y="28293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5494" y="28483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0544" y="27912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6994" y="324842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6665" y="366511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95920" y="374613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9039" y="37229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10989" y="373455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05075" y="422069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91343" y="423227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27545" y="413967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97267" y="467210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85937"/>
            <a:ext cx="106775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64502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0770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1994" y="41465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8242" y="460950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5468" y="459793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0844" y="3718257"/>
            <a:ext cx="991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1249" y="414652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25714" y="416966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28813" y="464423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76590" y="45979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442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013195"/>
            <a:ext cx="92106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709862"/>
            <a:ext cx="8782050" cy="143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212975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729" y="3664388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0471" y="3699112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7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